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9"/>
  </p:notesMasterIdLst>
  <p:sldIdLst>
    <p:sldId id="256" r:id="rId2"/>
    <p:sldId id="257" r:id="rId3"/>
    <p:sldId id="261" r:id="rId4"/>
    <p:sldId id="263" r:id="rId5"/>
    <p:sldId id="260" r:id="rId6"/>
    <p:sldId id="262" r:id="rId7"/>
    <p:sldId id="264" r:id="rId8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Montserrat" panose="020B0604020202020204" charset="0"/>
      <p:regular r:id="rId11"/>
      <p:bold r:id="rId12"/>
      <p:italic r:id="rId13"/>
      <p:boldItalic r:id="rId14"/>
    </p:embeddedFont>
    <p:embeddedFont>
      <p:font typeface="Montserrat ExtraBold" panose="020B0604020202020204" charset="0"/>
      <p:bold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9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251B25-C721-4A22-B6BF-B29CC791912D}">
  <a:tblStyle styleId="{0B251B25-C721-4A22-B6BF-B29CC79191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0" autoAdjust="0"/>
    <p:restoredTop sz="94660"/>
  </p:normalViewPr>
  <p:slideViewPr>
    <p:cSldViewPr snapToGrid="0" showGuides="1">
      <p:cViewPr>
        <p:scale>
          <a:sx n="102" d="100"/>
          <a:sy n="102" d="100"/>
        </p:scale>
        <p:origin x="-528" y="-186"/>
      </p:cViewPr>
      <p:guideLst>
        <p:guide orient="horz" pos="1597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0286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2" r:id="rId7"/>
    <p:sldLayoutId id="2147483663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8510FE32-47B6-4D99-853B-A770513B3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5900" y="2141064"/>
            <a:ext cx="4792200" cy="644700"/>
          </a:xfrm>
        </p:spPr>
        <p:txBody>
          <a:bodyPr/>
          <a:lstStyle/>
          <a:p>
            <a:r>
              <a:rPr lang="pt-BR" dirty="0" smtClean="0"/>
              <a:t>TRABALHO INTERDICIPLINAR</a:t>
            </a:r>
            <a:endParaRPr lang="pt-BR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PUC-MINAS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303300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67700"/>
            <a:ext cx="5735700" cy="575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NOME DO </a:t>
            </a:r>
            <a:r>
              <a:rPr lang="en" dirty="0" smtClean="0"/>
              <a:t>PROJETO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85950" y="1310073"/>
            <a:ext cx="7172100" cy="578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dirty="0" smtClean="0"/>
              <a:t>VACINE-SE</a:t>
            </a:r>
            <a:endParaRPr sz="18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70;p39">
            <a:extLst>
              <a:ext uri="{FF2B5EF4-FFF2-40B4-BE49-F238E27FC236}">
                <a16:creationId xmlns="" xmlns:a16="http://schemas.microsoft.com/office/drawing/2014/main" id="{F4451BC5-192D-460C-A8D1-6B348CEC921B}"/>
              </a:ext>
            </a:extLst>
          </p:cNvPr>
          <p:cNvSpPr txBox="1">
            <a:spLocks/>
          </p:cNvSpPr>
          <p:nvPr/>
        </p:nvSpPr>
        <p:spPr>
          <a:xfrm>
            <a:off x="1026200" y="2571750"/>
            <a:ext cx="5735700" cy="57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TEMA</a:t>
            </a:r>
          </a:p>
        </p:txBody>
      </p:sp>
      <p:sp>
        <p:nvSpPr>
          <p:cNvPr id="7" name="Google Shape;171;p39">
            <a:extLst>
              <a:ext uri="{FF2B5EF4-FFF2-40B4-BE49-F238E27FC236}">
                <a16:creationId xmlns="" xmlns:a16="http://schemas.microsoft.com/office/drawing/2014/main" id="{A2919FE7-A5F3-4290-8AE0-1E7CBE4ABDF5}"/>
              </a:ext>
            </a:extLst>
          </p:cNvPr>
          <p:cNvSpPr txBox="1">
            <a:spLocks/>
          </p:cNvSpPr>
          <p:nvPr/>
        </p:nvSpPr>
        <p:spPr>
          <a:xfrm>
            <a:off x="1026200" y="3544152"/>
            <a:ext cx="7172100" cy="57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pt-BR" sz="1800" dirty="0" smtClean="0"/>
              <a:t>CARTÃO DE </a:t>
            </a:r>
            <a:r>
              <a:rPr lang="pt-BR" sz="1800" dirty="0" smtClean="0"/>
              <a:t>VACINA</a:t>
            </a:r>
            <a:endParaRPr lang="pt-BR" sz="1800" dirty="0"/>
          </a:p>
        </p:txBody>
      </p:sp>
      <p:cxnSp>
        <p:nvCxnSpPr>
          <p:cNvPr id="8" name="Google Shape;172;p39">
            <a:extLst>
              <a:ext uri="{FF2B5EF4-FFF2-40B4-BE49-F238E27FC236}">
                <a16:creationId xmlns="" xmlns:a16="http://schemas.microsoft.com/office/drawing/2014/main" id="{1A4C8046-14C3-493D-8F90-EBB9805D7B4B}"/>
              </a:ext>
            </a:extLst>
          </p:cNvPr>
          <p:cNvCxnSpPr/>
          <p:nvPr/>
        </p:nvCxnSpPr>
        <p:spPr>
          <a:xfrm>
            <a:off x="1043350" y="225277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43"/>
          <p:cNvCxnSpPr/>
          <p:nvPr/>
        </p:nvCxnSpPr>
        <p:spPr>
          <a:xfrm>
            <a:off x="3610750" y="2774832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170;p39">
            <a:extLst>
              <a:ext uri="{FF2B5EF4-FFF2-40B4-BE49-F238E27FC236}">
                <a16:creationId xmlns="" xmlns:a16="http://schemas.microsoft.com/office/drawing/2014/main" id="{55341883-9226-43C9-B094-034C89FE8AF6}"/>
              </a:ext>
            </a:extLst>
          </p:cNvPr>
          <p:cNvSpPr txBox="1">
            <a:spLocks/>
          </p:cNvSpPr>
          <p:nvPr/>
        </p:nvSpPr>
        <p:spPr>
          <a:xfrm>
            <a:off x="291778" y="1446107"/>
            <a:ext cx="5735700" cy="5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NOME </a:t>
            </a:r>
            <a:r>
              <a:rPr lang="pt-BR" dirty="0" smtClean="0"/>
              <a:t>DOS INTEGRANTES:</a:t>
            </a:r>
            <a:endParaRPr lang="pt-BR" dirty="0"/>
          </a:p>
        </p:txBody>
      </p:sp>
      <p:sp>
        <p:nvSpPr>
          <p:cNvPr id="11" name="Google Shape;171;p39">
            <a:extLst>
              <a:ext uri="{FF2B5EF4-FFF2-40B4-BE49-F238E27FC236}">
                <a16:creationId xmlns="" xmlns:a16="http://schemas.microsoft.com/office/drawing/2014/main" id="{37162B84-C6D9-476E-A66A-161E0954A0F3}"/>
              </a:ext>
            </a:extLst>
          </p:cNvPr>
          <p:cNvSpPr txBox="1">
            <a:spLocks/>
          </p:cNvSpPr>
          <p:nvPr/>
        </p:nvSpPr>
        <p:spPr>
          <a:xfrm>
            <a:off x="291778" y="2668727"/>
            <a:ext cx="3318972" cy="121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pt-BR" sz="1400" dirty="0"/>
              <a:t>BÁRBARA </a:t>
            </a:r>
            <a:r>
              <a:rPr lang="pt-BR" sz="1400" dirty="0" smtClean="0"/>
              <a:t>GUIMARÃES</a:t>
            </a:r>
          </a:p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pt-BR" sz="1400" dirty="0" smtClean="0"/>
              <a:t>JENNIFER BARCELOS</a:t>
            </a:r>
            <a:endParaRPr lang="pt-BR" sz="1400" dirty="0"/>
          </a:p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pt-BR" sz="1400" dirty="0" smtClean="0"/>
              <a:t>MARIA EDUARDA  RODRIGUES</a:t>
            </a:r>
          </a:p>
        </p:txBody>
      </p:sp>
      <p:sp>
        <p:nvSpPr>
          <p:cNvPr id="12" name="Google Shape;171;p39">
            <a:extLst>
              <a:ext uri="{FF2B5EF4-FFF2-40B4-BE49-F238E27FC236}">
                <a16:creationId xmlns="" xmlns:a16="http://schemas.microsoft.com/office/drawing/2014/main" id="{0F169146-9208-44AE-8B91-D896E1848F6E}"/>
              </a:ext>
            </a:extLst>
          </p:cNvPr>
          <p:cNvSpPr txBox="1">
            <a:spLocks/>
          </p:cNvSpPr>
          <p:nvPr/>
        </p:nvSpPr>
        <p:spPr>
          <a:xfrm>
            <a:off x="4189273" y="2668727"/>
            <a:ext cx="3318972" cy="121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MARINA OLIVEIRA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sz="1400" dirty="0" smtClean="0"/>
              <a:t>MATHEUS BRAGA</a:t>
            </a:r>
            <a:endParaRPr lang="pt-BR" sz="1400" dirty="0"/>
          </a:p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pt-BR" sz="1400" dirty="0" smtClean="0"/>
              <a:t>NATALIA REIS</a:t>
            </a:r>
            <a:endParaRPr lang="pt-BR" sz="1400" dirty="0"/>
          </a:p>
          <a:p>
            <a:pPr marL="0" indent="0">
              <a:spcAft>
                <a:spcPts val="1600"/>
              </a:spcAft>
              <a:buFont typeface="Montserrat"/>
              <a:buNone/>
            </a:pPr>
            <a:endParaRPr lang="pt-BR" sz="1400" dirty="0"/>
          </a:p>
        </p:txBody>
      </p:sp>
    </p:spTree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86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2"/>
                </a:solidFill>
              </a:rPr>
              <a:t>INTRODUÇÃO</a:t>
            </a:r>
            <a:endParaRPr dirty="0">
              <a:solidFill>
                <a:schemeClr val="tx2"/>
              </a:solidFill>
            </a:endParaRPr>
          </a:p>
        </p:txBody>
      </p:sp>
      <p:cxnSp>
        <p:nvCxnSpPr>
          <p:cNvPr id="222" name="Google Shape;222;p45"/>
          <p:cNvCxnSpPr>
            <a:cxnSpLocks/>
          </p:cNvCxnSpPr>
          <p:nvPr/>
        </p:nvCxnSpPr>
        <p:spPr>
          <a:xfrm>
            <a:off x="1047465" y="945650"/>
            <a:ext cx="21529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201;p42">
            <a:extLst>
              <a:ext uri="{FF2B5EF4-FFF2-40B4-BE49-F238E27FC236}">
                <a16:creationId xmlns="" xmlns:a16="http://schemas.microsoft.com/office/drawing/2014/main" id="{8951AA14-36B5-4D13-A7CA-B4BCD2A48DCA}"/>
              </a:ext>
            </a:extLst>
          </p:cNvPr>
          <p:cNvSpPr txBox="1">
            <a:spLocks/>
          </p:cNvSpPr>
          <p:nvPr/>
        </p:nvSpPr>
        <p:spPr>
          <a:xfrm>
            <a:off x="146412" y="1338835"/>
            <a:ext cx="8616986" cy="306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/>
              <a:t>O aumento e a influência da utilização de tecnologias em tarefas simples.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/>
              <a:t>O </a:t>
            </a:r>
            <a:r>
              <a:rPr lang="pt-BR" sz="1400" dirty="0" smtClean="0"/>
              <a:t>objetivo é criar um site de vacinação que permita as pessoas acompanhar suas vacinas a qualquer momento.</a:t>
            </a:r>
            <a:endParaRPr lang="pt-BR" sz="1400" dirty="0" smtClean="0"/>
          </a:p>
          <a:p>
            <a:endParaRPr lang="pt-B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/>
              <a:t> Observamos que o principal problema a ser resolvido é a falta de controle com as vacinas e suas datas (registro de vacinação).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 smtClean="0"/>
          </a:p>
          <a:p>
            <a:endParaRPr lang="pt-BR" sz="1400" dirty="0" smtClean="0"/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endParaRPr lang="pt-BR" sz="1400" dirty="0"/>
          </a:p>
          <a:p>
            <a:endParaRPr lang="pt-BR" sz="140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71166" y="923826"/>
            <a:ext cx="8860865" cy="447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1400" dirty="0">
                <a:solidFill>
                  <a:schemeClr val="bg1"/>
                </a:solidFill>
              </a:rPr>
              <a:t>P</a:t>
            </a:r>
            <a:r>
              <a:rPr lang="pt-BR" sz="1400" dirty="0" smtClean="0">
                <a:solidFill>
                  <a:schemeClr val="bg1"/>
                </a:solidFill>
              </a:rPr>
              <a:t>ara a criação do projeto foi utilizado algumas técnicas.</a:t>
            </a:r>
            <a:r>
              <a:rPr lang="pt-BR" sz="1400" dirty="0">
                <a:solidFill>
                  <a:schemeClr val="bg1"/>
                </a:solidFill>
              </a:rPr>
              <a:t/>
            </a:r>
            <a:br>
              <a:rPr lang="pt-BR" sz="1400" dirty="0">
                <a:solidFill>
                  <a:schemeClr val="bg1"/>
                </a:solidFill>
              </a:rPr>
            </a:b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4" name="Google Shape;170;p39">
            <a:extLst>
              <a:ext uri="{FF2B5EF4-FFF2-40B4-BE49-F238E27FC236}">
                <a16:creationId xmlns="" xmlns:a16="http://schemas.microsoft.com/office/drawing/2014/main" id="{0F579C4D-B403-469C-A8E1-194524088A4E}"/>
              </a:ext>
            </a:extLst>
          </p:cNvPr>
          <p:cNvSpPr txBox="1">
            <a:spLocks/>
          </p:cNvSpPr>
          <p:nvPr/>
        </p:nvSpPr>
        <p:spPr>
          <a:xfrm>
            <a:off x="2258880" y="237456"/>
            <a:ext cx="5735700" cy="5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smtClean="0"/>
              <a:t>Construção do Projeto</a:t>
            </a:r>
            <a:endParaRPr lang="pt-BR" dirty="0"/>
          </a:p>
        </p:txBody>
      </p:sp>
      <p:cxnSp>
        <p:nvCxnSpPr>
          <p:cNvPr id="5" name="Google Shape;172;p39">
            <a:extLst>
              <a:ext uri="{FF2B5EF4-FFF2-40B4-BE49-F238E27FC236}">
                <a16:creationId xmlns="" xmlns:a16="http://schemas.microsoft.com/office/drawing/2014/main" id="{3D6D8543-C88F-4D10-8C80-52B70D2EF9A0}"/>
              </a:ext>
            </a:extLst>
          </p:cNvPr>
          <p:cNvCxnSpPr/>
          <p:nvPr/>
        </p:nvCxnSpPr>
        <p:spPr>
          <a:xfrm>
            <a:off x="2802721" y="81322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201;p42"/>
          <p:cNvSpPr txBox="1">
            <a:spLocks/>
          </p:cNvSpPr>
          <p:nvPr/>
        </p:nvSpPr>
        <p:spPr>
          <a:xfrm>
            <a:off x="80970" y="1523997"/>
            <a:ext cx="3016793" cy="3402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bg1"/>
                </a:solidFill>
              </a:rPr>
              <a:t>Matriz C.S.D;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bg1"/>
                </a:solidFill>
              </a:rPr>
              <a:t>Mapa de Stakeholder;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bg1"/>
                </a:solidFill>
              </a:rPr>
              <a:t>Entrevista Qualitativa;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bg1"/>
                </a:solidFill>
              </a:rPr>
              <a:t>Personas;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bg1"/>
                </a:solidFill>
              </a:rPr>
              <a:t>Mural de Possibilidades;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bg1"/>
                </a:solidFill>
              </a:rPr>
              <a:t>Mapa de Priorização;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bg1"/>
                </a:solidFill>
              </a:rPr>
              <a:t>Fluxograma;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400" dirty="0" smtClean="0">
              <a:solidFill>
                <a:schemeClr val="bg1"/>
              </a:solidFill>
            </a:endParaRPr>
          </a:p>
          <a:p>
            <a:pPr algn="l"/>
            <a:endParaRPr lang="pt-BR" sz="1400" dirty="0">
              <a:solidFill>
                <a:schemeClr val="bg1"/>
              </a:solidFill>
            </a:endParaRPr>
          </a:p>
          <a:p>
            <a:pPr algn="l"/>
            <a:r>
              <a:rPr lang="pt-BR" sz="1400" dirty="0" smtClean="0">
                <a:solidFill>
                  <a:schemeClr val="bg1"/>
                </a:solidFill>
              </a:rPr>
              <a:t/>
            </a:r>
            <a:br>
              <a:rPr lang="pt-BR" sz="1400" dirty="0" smtClean="0">
                <a:solidFill>
                  <a:schemeClr val="bg1"/>
                </a:solidFill>
              </a:rPr>
            </a:br>
            <a:endParaRPr lang="pt-BR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Protótipo</a:t>
            </a:r>
            <a:r>
              <a:rPr lang="pt-BR" dirty="0" smtClean="0">
                <a:solidFill>
                  <a:schemeClr val="accent1"/>
                </a:solidFill>
              </a:rPr>
              <a:t> Interativo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100628" y="1020078"/>
            <a:ext cx="317279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AutoShape 2" descr="blob:https://web.whatsapp.com/9bd5f89b-ae85-4582-a69b-ee983c95aa7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" y="1213020"/>
            <a:ext cx="4224836" cy="2640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blob:https://web.whatsapp.com/ed9a6ba1-21c3-4520-9202-d9cb436306b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2" y="2223060"/>
            <a:ext cx="4337187" cy="267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/>
          </p:nvPr>
        </p:nvSpPr>
        <p:spPr>
          <a:xfrm>
            <a:off x="1739138" y="1573625"/>
            <a:ext cx="5592699" cy="1670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/>
            </a:r>
            <a:br>
              <a:rPr lang="pt-BR" dirty="0"/>
            </a:br>
            <a:r>
              <a:rPr lang="pt-BR" dirty="0"/>
              <a:t>Obrigada pela atenção!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3153987" y="257175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7" name="Google Shape;247;p46"/>
          <p:cNvSpPr/>
          <p:nvPr/>
        </p:nvSpPr>
        <p:spPr>
          <a:xfrm>
            <a:off x="8335858" y="368432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298653" y="4648922"/>
            <a:ext cx="203556" cy="291993"/>
            <a:chOff x="3990517" y="3354173"/>
            <a:chExt cx="279559" cy="363402"/>
          </a:xfrm>
          <a:solidFill>
            <a:schemeClr val="bg1"/>
          </a:solidFill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222366" y="243571"/>
            <a:ext cx="442673" cy="426992"/>
            <a:chOff x="1284212" y="1963766"/>
            <a:chExt cx="379489" cy="366046"/>
          </a:xfrm>
          <a:solidFill>
            <a:schemeClr val="bg1"/>
          </a:solidFill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Words>123</Words>
  <Application>Microsoft Office PowerPoint</Application>
  <PresentationFormat>Apresentação na tela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Montserrat</vt:lpstr>
      <vt:lpstr>Montserrat ExtraBold</vt:lpstr>
      <vt:lpstr>Futuristic Background by Slidesgo</vt:lpstr>
      <vt:lpstr>TRABALHO INTERDICIPLINAR</vt:lpstr>
      <vt:lpstr>NOME DO PROJETO</vt:lpstr>
      <vt:lpstr>Apresentação do PowerPoint</vt:lpstr>
      <vt:lpstr>INTRODUÇÃO</vt:lpstr>
      <vt:lpstr>Para a criação do projeto foi utilizado algumas técnicas. </vt:lpstr>
      <vt:lpstr>Protótipo Interativo</vt:lpstr>
      <vt:lpstr> Obrigada pela atenção!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</dc:title>
  <dc:creator>Corgosinho</dc:creator>
  <cp:lastModifiedBy>SONY</cp:lastModifiedBy>
  <cp:revision>27</cp:revision>
  <dcterms:modified xsi:type="dcterms:W3CDTF">2023-09-16T14:23:16Z</dcterms:modified>
</cp:coreProperties>
</file>